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56" d="100"/>
          <a:sy n="56" d="100"/>
        </p:scale>
        <p:origin x="1830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877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79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660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096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155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19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0567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1527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6153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987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62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5BAADE-7B72-4634-B1B5-FC34ED9D587B}" type="datetimeFigureOut">
              <a:rPr lang="ru-RU" smtClean="0"/>
              <a:t>18.11.2019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048CC8-A340-41F5-B455-91DD862E719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927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7" descr="ÐÐ°ÑÑÐ¸Ð½ÐºÐ¸ Ð¿Ð¾ Ð·Ð°Ð¿ÑÐ¾ÑÑ">
            <a:extLst>
              <a:ext uri="{FF2B5EF4-FFF2-40B4-BE49-F238E27FC236}">
                <a16:creationId xmlns:a16="http://schemas.microsoft.com/office/drawing/2014/main" xmlns="" id="{1E696122-0D60-47AB-8DD3-66BDFF131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582258"/>
              </p:ext>
            </p:extLst>
          </p:nvPr>
        </p:nvGraphicFramePr>
        <p:xfrm>
          <a:off x="276045" y="120771"/>
          <a:ext cx="8436633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36633"/>
              </a:tblGrid>
              <a:tr h="1024389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</a:t>
                      </a:r>
                      <a:r>
                        <a:rPr lang="ru-RU" sz="2400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ШКОЛЬНОГО УЧЕНИЧЕСКОГО САМОУПРАВЛЕНИЯ МБОУ «Школа №174» Советского района г. Казани </a:t>
                      </a:r>
                      <a:endParaRPr lang="ru-RU" sz="24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27803" y="1654984"/>
            <a:ext cx="3019246" cy="9834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ДОО «СОДРУЖЕСТВО»</a:t>
            </a: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50432" y="1545148"/>
            <a:ext cx="3826752" cy="8540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ШУС «ЛИДЕР»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1651957" y="1190451"/>
            <a:ext cx="405442" cy="4468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064139" y="1132746"/>
            <a:ext cx="276045" cy="44684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5942075" y="2362317"/>
            <a:ext cx="540444" cy="4805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72860" y="3071868"/>
            <a:ext cx="2225615" cy="534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СТУПЕНЬ 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ФАНТАЗЕРЫ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72860" y="4145314"/>
            <a:ext cx="2225615" cy="5587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СТУПЕНЬ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СЛЕДОПЫТЫ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72860" y="5119494"/>
            <a:ext cx="2225615" cy="5337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СТУПЕНЬ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РОМАНТИКИ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55608" y="6218019"/>
            <a:ext cx="2242867" cy="5650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СТУПЕНЬ</a:t>
            </a:r>
          </a:p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ЗНАТОКИ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1500996" y="3676578"/>
            <a:ext cx="465827" cy="450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1492369" y="4726945"/>
            <a:ext cx="465827" cy="450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низ 22"/>
          <p:cNvSpPr/>
          <p:nvPr/>
        </p:nvSpPr>
        <p:spPr>
          <a:xfrm>
            <a:off x="1475116" y="5717040"/>
            <a:ext cx="465827" cy="450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>
            <a:off x="1483742" y="2602595"/>
            <a:ext cx="465827" cy="450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571335" y="2917364"/>
            <a:ext cx="5451895" cy="5348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СОВЕТ СТАРШЕКЛАССНИКОВ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571335" y="3881888"/>
            <a:ext cx="592632" cy="29011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образования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90704" y="3902053"/>
            <a:ext cx="595222" cy="2881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спорта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071434" y="3902053"/>
            <a:ext cx="670380" cy="2881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культуры 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883502" y="3902053"/>
            <a:ext cx="658481" cy="2881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экологии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34642" y="3899140"/>
            <a:ext cx="689823" cy="288391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пресс центра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7617123" y="3904099"/>
            <a:ext cx="601264" cy="2881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дисциплинарной службы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422041" y="3902053"/>
            <a:ext cx="566684" cy="28810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труда и занятости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Стрелка вниз 35"/>
          <p:cNvSpPr/>
          <p:nvPr/>
        </p:nvSpPr>
        <p:spPr>
          <a:xfrm>
            <a:off x="3700931" y="3555766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трелка вниз 36"/>
          <p:cNvSpPr/>
          <p:nvPr/>
        </p:nvSpPr>
        <p:spPr>
          <a:xfrm>
            <a:off x="4494361" y="3545559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трелка вниз 37"/>
          <p:cNvSpPr/>
          <p:nvPr/>
        </p:nvSpPr>
        <p:spPr>
          <a:xfrm>
            <a:off x="5230629" y="3529454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трелка вниз 38"/>
          <p:cNvSpPr/>
          <p:nvPr/>
        </p:nvSpPr>
        <p:spPr>
          <a:xfrm>
            <a:off x="6064139" y="3529454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6931395" y="3545559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трелка вниз 40"/>
          <p:cNvSpPr/>
          <p:nvPr/>
        </p:nvSpPr>
        <p:spPr>
          <a:xfrm>
            <a:off x="7741995" y="3505300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трелка вниз 41"/>
          <p:cNvSpPr/>
          <p:nvPr/>
        </p:nvSpPr>
        <p:spPr>
          <a:xfrm>
            <a:off x="8557225" y="3482296"/>
            <a:ext cx="296316" cy="29243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08554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36</TotalTime>
  <Words>55</Words>
  <Application>Microsoft Office PowerPoint</Application>
  <PresentationFormat>Экран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5</cp:revision>
  <dcterms:created xsi:type="dcterms:W3CDTF">2019-11-17T21:35:34Z</dcterms:created>
  <dcterms:modified xsi:type="dcterms:W3CDTF">2019-11-17T22:11:37Z</dcterms:modified>
</cp:coreProperties>
</file>